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94.xml" ContentType="application/vnd.openxmlformats-officedocument.presentationml.slide+xml"/>
  <Override PartName="/ppt/slides/slide142.xml" ContentType="application/vnd.openxmlformats-officedocument.presentationml.slide+xml"/>
  <Override PartName="/ppt/slides/slide36.xml" ContentType="application/vnd.openxmlformats-officedocument.presentationml.slide+xml"/>
  <Override PartName="/ppt/slides/slide83.xml" ContentType="application/vnd.openxmlformats-officedocument.presentationml.slide+xml"/>
  <Override PartName="/ppt/slides/slide120.xml" ContentType="application/vnd.openxmlformats-officedocument.presentationml.slide+xml"/>
  <Override PartName="/ppt/slides/slide131.xml" ContentType="application/vnd.openxmlformats-officedocument.presentationml.slide+xml"/>
  <Override PartName="/ppt/slides/slide25.xml" ContentType="application/vnd.openxmlformats-officedocument.presentationml.slide+xml"/>
  <Override PartName="/ppt/slides/slide72.xml" ContentType="application/vnd.openxmlformats-officedocument.presentationml.slide+xml"/>
  <Override PartName="/ppt/slides/slide207.xml" ContentType="application/vnd.openxmlformats-officedocument.presentationml.slid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169.xml" ContentType="application/vnd.openxmlformats-officedocument.presentationml.slide+xml"/>
  <Override PartName="/ppt/tableStyles.xml" ContentType="application/vnd.openxmlformats-officedocument.presentationml.tableStyles+xml"/>
  <Override PartName="/ppt/slides/slide147.xml" ContentType="application/vnd.openxmlformats-officedocument.presentationml.slide+xml"/>
  <Override PartName="/ppt/slides/slide158.xml" ContentType="application/vnd.openxmlformats-officedocument.presentationml.slide+xml"/>
  <Override PartName="/ppt/slides/slide194.xml" ContentType="application/vnd.openxmlformats-officedocument.presentationml.slide+xml"/>
  <Override PartName="/ppt/slides/slide210.xml" ContentType="application/vnd.openxmlformats-officedocument.presentationml.slide+xml"/>
  <Override PartName="/ppt/slides/slide99.xml" ContentType="application/vnd.openxmlformats-officedocument.presentationml.slide+xml"/>
  <Override PartName="/ppt/slides/slide136.xml" ContentType="application/vnd.openxmlformats-officedocument.presentationml.slide+xml"/>
  <Override PartName="/ppt/slides/slide183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25.xml" ContentType="application/vnd.openxmlformats-officedocument.presentationml.slide+xml"/>
  <Override PartName="/ppt/slides/slide172.xml" ContentType="application/vnd.openxmlformats-officedocument.presentationml.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s/slide114.xml" ContentType="application/vnd.openxmlformats-officedocument.presentationml.slide+xml"/>
  <Override PartName="/ppt/slides/slide132.xml" ContentType="application/vnd.openxmlformats-officedocument.presentationml.slide+xml"/>
  <Override PartName="/ppt/slides/slide150.xml" ContentType="application/vnd.openxmlformats-officedocument.presentationml.slide+xml"/>
  <Override PartName="/ppt/slides/slide161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121.xml" ContentType="application/vnd.openxmlformats-officedocument.presentationml.slide+xml"/>
  <Override PartName="/ppt/slides/slide208.xml" ContentType="application/vnd.openxmlformats-officedocument.presentationml.slide+xml"/>
  <Override PartName="/ppt/presProps.xml" ContentType="application/vnd.openxmlformats-officedocument.presentationml.presProp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slides/slide110.xml" ContentType="application/vnd.openxmlformats-officedocument.presentationml.slide+xml"/>
  <Override PartName="/ppt/slides/slide215.xml" ContentType="application/vnd.openxmlformats-officedocument.presentationml.slide+xml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slides/slide199.xml" ContentType="application/vnd.openxmlformats-officedocument.presentationml.slide+xml"/>
  <Override PartName="/ppt/slides/slide204.xml" ContentType="application/vnd.openxmlformats-officedocument.presentationml.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slides/slide159.xml" ContentType="application/vnd.openxmlformats-officedocument.presentationml.slide+xml"/>
  <Override PartName="/ppt/slides/slide188.xml" ContentType="application/vnd.openxmlformats-officedocument.presentationml.slide+xml"/>
  <Override PartName="/ppt/slides/slide211.xml" ContentType="application/vnd.openxmlformats-officedocument.presentationml.slide+xml"/>
  <Override PartName="/ppt/slides/slide119.xml" ContentType="application/vnd.openxmlformats-officedocument.presentationml.slide+xml"/>
  <Override PartName="/ppt/slides/slide148.xml" ContentType="application/vnd.openxmlformats-officedocument.presentationml.slide+xml"/>
  <Override PartName="/ppt/slides/slide166.xml" ContentType="application/vnd.openxmlformats-officedocument.presentationml.slide+xml"/>
  <Override PartName="/ppt/slides/slide177.xml" ContentType="application/vnd.openxmlformats-officedocument.presentationml.slide+xml"/>
  <Override PartName="/ppt/slides/slide195.xml" ContentType="application/vnd.openxmlformats-officedocument.presentationml.slide+xml"/>
  <Override PartName="/ppt/slides/slide200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  <Override PartName="/ppt/slides/slide89.xml" ContentType="application/vnd.openxmlformats-officedocument.presentationml.slide+xml"/>
  <Override PartName="/ppt/slides/slide108.xml" ContentType="application/vnd.openxmlformats-officedocument.presentationml.slide+xml"/>
  <Override PartName="/ppt/slides/slide126.xml" ContentType="application/vnd.openxmlformats-officedocument.presentationml.slide+xml"/>
  <Override PartName="/ppt/slides/slide137.xml" ContentType="application/vnd.openxmlformats-officedocument.presentationml.slide+xml"/>
  <Override PartName="/ppt/slides/slide155.xml" ContentType="application/vnd.openxmlformats-officedocument.presentationml.slide+xml"/>
  <Override PartName="/ppt/slides/slide173.xml" ContentType="application/vnd.openxmlformats-officedocument.presentationml.slide+xml"/>
  <Override PartName="/ppt/slides/slide184.xml" ContentType="application/vnd.openxmlformats-officedocument.presentationml.slide+xml"/>
  <Override PartName="/ppt/slides/slide49.xml" ContentType="application/vnd.openxmlformats-officedocument.presentationml.slide+xml"/>
  <Override PartName="/ppt/slides/slide78.xml" ContentType="application/vnd.openxmlformats-officedocument.presentationml.slide+xml"/>
  <Override PartName="/ppt/slides/slide96.xml" ContentType="application/vnd.openxmlformats-officedocument.presentationml.slide+xml"/>
  <Override PartName="/ppt/slides/slide115.xml" ContentType="application/vnd.openxmlformats-officedocument.presentationml.slide+xml"/>
  <Override PartName="/ppt/slides/slide144.xml" ContentType="application/vnd.openxmlformats-officedocument.presentationml.slide+xml"/>
  <Override PartName="/ppt/slides/slide162.xml" ContentType="application/vnd.openxmlformats-officedocument.presentationml.slide+xml"/>
  <Override PartName="/ppt/slides/slide191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s/slide122.xml" ContentType="application/vnd.openxmlformats-officedocument.presentationml.slide+xml"/>
  <Override PartName="/ppt/slides/slide133.xml" ContentType="application/vnd.openxmlformats-officedocument.presentationml.slide+xml"/>
  <Override PartName="/ppt/slides/slide151.xml" ContentType="application/vnd.openxmlformats-officedocument.presentationml.slide+xml"/>
  <Override PartName="/ppt/slides/slide180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s/slide111.xml" ContentType="application/vnd.openxmlformats-officedocument.presentationml.slide+xml"/>
  <Override PartName="/ppt/slides/slide140.xml" ContentType="application/vnd.openxmlformats-officedocument.presentationml.slide+xml"/>
  <Override PartName="/ppt/slides/slide209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Override PartName="/ppt/slides/slide216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89.xml" ContentType="application/vnd.openxmlformats-officedocument.presentationml.slide+xml"/>
  <Override PartName="/ppt/slides/slide205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s/slide149.xml" ContentType="application/vnd.openxmlformats-officedocument.presentationml.slide+xml"/>
  <Override PartName="/ppt/slides/slide178.xml" ContentType="application/vnd.openxmlformats-officedocument.presentationml.slide+xml"/>
  <Override PartName="/ppt/slides/slide196.xml" ContentType="application/vnd.openxmlformats-officedocument.presentationml.slide+xml"/>
  <Override PartName="/ppt/slides/slide212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138.xml" ContentType="application/vnd.openxmlformats-officedocument.presentationml.slide+xml"/>
  <Override PartName="/ppt/slides/slide167.xml" ContentType="application/vnd.openxmlformats-officedocument.presentationml.slide+xml"/>
  <Override PartName="/ppt/slides/slide185.xml" ContentType="application/vnd.openxmlformats-officedocument.presentationml.slide+xml"/>
  <Override PartName="/ppt/slides/slide201.xml" ContentType="application/vnd.openxmlformats-officedocument.presentationml.slide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slides/slide127.xml" ContentType="application/vnd.openxmlformats-officedocument.presentationml.slide+xml"/>
  <Override PartName="/ppt/slides/slide145.xml" ContentType="application/vnd.openxmlformats-officedocument.presentationml.slide+xml"/>
  <Override PartName="/ppt/slides/slide156.xml" ContentType="application/vnd.openxmlformats-officedocument.presentationml.slide+xml"/>
  <Override PartName="/ppt/slides/slide174.xml" ContentType="application/vnd.openxmlformats-officedocument.presentationml.slide+xml"/>
  <Override PartName="/ppt/slides/slide192.xml" ContentType="application/vnd.openxmlformats-officedocument.presentationml.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s/slide116.xml" ContentType="application/vnd.openxmlformats-officedocument.presentationml.slide+xml"/>
  <Override PartName="/ppt/slides/slide134.xml" ContentType="application/vnd.openxmlformats-officedocument.presentationml.slide+xml"/>
  <Override PartName="/ppt/slides/slide163.xml" ContentType="application/vnd.openxmlformats-officedocument.presentationml.slide+xml"/>
  <Override PartName="/ppt/slides/slide181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05.xml" ContentType="application/vnd.openxmlformats-officedocument.presentationml.slide+xml"/>
  <Override PartName="/ppt/slides/slide123.xml" ContentType="application/vnd.openxmlformats-officedocument.presentationml.slide+xml"/>
  <Override PartName="/ppt/slides/slide141.xml" ContentType="application/vnd.openxmlformats-officedocument.presentationml.slide+xml"/>
  <Override PartName="/ppt/slides/slide152.xml" ContentType="application/vnd.openxmlformats-officedocument.presentationml.slide+xml"/>
  <Override PartName="/ppt/slides/slide170.xml" ContentType="application/vnd.openxmlformats-officedocument.presentationml.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s/slide130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Override PartName="/ppt/slides/slide206.xml" ContentType="application/vnd.openxmlformats-officedocument.presentationml.slide+xml"/>
  <Default Extension="jpeg" ContentType="image/jpeg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s/slide213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20.xml" ContentType="application/vnd.openxmlformats-officedocument.presentationml.slide+xml"/>
  <Override PartName="/ppt/slides/slide168.xml" ContentType="application/vnd.openxmlformats-officedocument.presentationml.slide+xml"/>
  <Override PartName="/ppt/slides/slide179.xml" ContentType="application/vnd.openxmlformats-officedocument.presentationml.slide+xml"/>
  <Override PartName="/ppt/slides/slide197.xml" ContentType="application/vnd.openxmlformats-officedocument.presentationml.slide+xml"/>
  <Override PartName="/ppt/slides/slide202.xml" ContentType="application/vnd.openxmlformats-officedocument.presentationml.slide+xml"/>
  <Override PartName="/ppt/slides/slide139.xml" ContentType="application/vnd.openxmlformats-officedocument.presentationml.slide+xml"/>
  <Override PartName="/ppt/slides/slide157.xml" ContentType="application/vnd.openxmlformats-officedocument.presentationml.slide+xml"/>
  <Override PartName="/ppt/slides/slide186.xml" ContentType="application/vnd.openxmlformats-officedocument.presentationml.slide+xml"/>
  <Override PartName="/ppt/slides/slide98.xml" ContentType="application/vnd.openxmlformats-officedocument.presentationml.slide+xml"/>
  <Override PartName="/ppt/slides/slide117.xml" ContentType="application/vnd.openxmlformats-officedocument.presentationml.slide+xml"/>
  <Override PartName="/ppt/slides/slide128.xml" ContentType="application/vnd.openxmlformats-officedocument.presentationml.slide+xml"/>
  <Override PartName="/ppt/slides/slide146.xml" ContentType="application/vnd.openxmlformats-officedocument.presentationml.slide+xml"/>
  <Override PartName="/ppt/slides/slide164.xml" ContentType="application/vnd.openxmlformats-officedocument.presentationml.slide+xml"/>
  <Override PartName="/ppt/slides/slide175.xml" ContentType="application/vnd.openxmlformats-officedocument.presentationml.slide+xml"/>
  <Override PartName="/ppt/slides/slide193.xml" ContentType="application/vnd.openxmlformats-officedocument.presentationml.slide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87.xml" ContentType="application/vnd.openxmlformats-officedocument.presentationml.slide+xml"/>
  <Override PartName="/ppt/slides/slide106.xml" ContentType="application/vnd.openxmlformats-officedocument.presentationml.slide+xml"/>
  <Override PartName="/ppt/slides/slide124.xml" ContentType="application/vnd.openxmlformats-officedocument.presentationml.slide+xml"/>
  <Override PartName="/ppt/slides/slide135.xml" ContentType="application/vnd.openxmlformats-officedocument.presentationml.slide+xml"/>
  <Override PartName="/ppt/slides/slide153.xml" ContentType="application/vnd.openxmlformats-officedocument.presentationml.slide+xml"/>
  <Override PartName="/ppt/slides/slide171.xml" ContentType="application/vnd.openxmlformats-officedocument.presentationml.slide+xml"/>
  <Override PartName="/ppt/slides/slide182.xml" ContentType="application/vnd.openxmlformats-officedocument.presentationml.slide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slides/slide113.xml" ContentType="application/vnd.openxmlformats-officedocument.presentationml.slide+xml"/>
  <Override PartName="/ppt/slides/slide160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43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s/slide32.xml" ContentType="application/vnd.openxmlformats-officedocument.presentationml.slide+xml"/>
  <Override PartName="/ppt/slides/slide214.xml" ContentType="application/vnd.openxmlformats-officedocument.presentationml.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s/slide187.xml" ContentType="application/vnd.openxmlformats-officedocument.presentationml.slide+xml"/>
  <Override PartName="/ppt/slides/slide198.xml" ContentType="application/vnd.openxmlformats-officedocument.presentationml.slide+xml"/>
  <Override PartName="/ppt/slides/slide203.xml" ContentType="application/vnd.openxmlformats-officedocument.presentationml.slide+xml"/>
  <Override PartName="/ppt/slides/slide129.xml" ContentType="application/vnd.openxmlformats-officedocument.presentationml.slide+xml"/>
  <Override PartName="/ppt/slides/slide176.xml" ContentType="application/vnd.openxmlformats-officedocument.presentationml.slide+xml"/>
  <Override PartName="/ppt/slides/slide118.xml" ContentType="application/vnd.openxmlformats-officedocument.presentationml.slide+xml"/>
  <Override PartName="/ppt/slides/slide165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107.xml" ContentType="application/vnd.openxmlformats-officedocument.presentationml.slide+xml"/>
  <Override PartName="/ppt/slides/slide143.xml" ContentType="application/vnd.openxmlformats-officedocument.presentationml.slide+xml"/>
  <Override PartName="/ppt/slides/slide154.xml" ContentType="application/vnd.openxmlformats-officedocument.presentationml.slide+xml"/>
  <Override PartName="/ppt/slides/slide190.xml" ContentType="application/vnd.openxmlformats-officedocument.presentationml.slid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57" r:id="rId3"/>
    <p:sldId id="258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4" r:id="rId59"/>
    <p:sldId id="315" r:id="rId60"/>
    <p:sldId id="316" r:id="rId61"/>
    <p:sldId id="317" r:id="rId62"/>
    <p:sldId id="318" r:id="rId63"/>
    <p:sldId id="319" r:id="rId64"/>
    <p:sldId id="320" r:id="rId65"/>
    <p:sldId id="321" r:id="rId66"/>
    <p:sldId id="322" r:id="rId67"/>
    <p:sldId id="323" r:id="rId68"/>
    <p:sldId id="324" r:id="rId69"/>
    <p:sldId id="325" r:id="rId70"/>
    <p:sldId id="326" r:id="rId71"/>
    <p:sldId id="327" r:id="rId72"/>
    <p:sldId id="328" r:id="rId73"/>
    <p:sldId id="329" r:id="rId74"/>
    <p:sldId id="330" r:id="rId75"/>
    <p:sldId id="331" r:id="rId76"/>
    <p:sldId id="332" r:id="rId77"/>
    <p:sldId id="333" r:id="rId78"/>
    <p:sldId id="334" r:id="rId79"/>
    <p:sldId id="335" r:id="rId80"/>
    <p:sldId id="336" r:id="rId81"/>
    <p:sldId id="337" r:id="rId82"/>
    <p:sldId id="338" r:id="rId83"/>
    <p:sldId id="339" r:id="rId84"/>
    <p:sldId id="340" r:id="rId85"/>
    <p:sldId id="341" r:id="rId86"/>
    <p:sldId id="342" r:id="rId87"/>
    <p:sldId id="343" r:id="rId88"/>
    <p:sldId id="344" r:id="rId89"/>
    <p:sldId id="345" r:id="rId90"/>
    <p:sldId id="346" r:id="rId91"/>
    <p:sldId id="347" r:id="rId92"/>
    <p:sldId id="348" r:id="rId93"/>
    <p:sldId id="349" r:id="rId94"/>
    <p:sldId id="350" r:id="rId95"/>
    <p:sldId id="351" r:id="rId96"/>
    <p:sldId id="352" r:id="rId97"/>
    <p:sldId id="353" r:id="rId98"/>
    <p:sldId id="354" r:id="rId99"/>
    <p:sldId id="355" r:id="rId100"/>
    <p:sldId id="356" r:id="rId101"/>
    <p:sldId id="357" r:id="rId102"/>
    <p:sldId id="358" r:id="rId103"/>
    <p:sldId id="359" r:id="rId104"/>
    <p:sldId id="360" r:id="rId105"/>
    <p:sldId id="361" r:id="rId106"/>
    <p:sldId id="362" r:id="rId107"/>
    <p:sldId id="363" r:id="rId108"/>
    <p:sldId id="364" r:id="rId109"/>
    <p:sldId id="365" r:id="rId110"/>
    <p:sldId id="366" r:id="rId111"/>
    <p:sldId id="367" r:id="rId112"/>
    <p:sldId id="368" r:id="rId113"/>
    <p:sldId id="369" r:id="rId114"/>
    <p:sldId id="370" r:id="rId115"/>
    <p:sldId id="371" r:id="rId116"/>
    <p:sldId id="372" r:id="rId117"/>
    <p:sldId id="373" r:id="rId118"/>
    <p:sldId id="374" r:id="rId119"/>
    <p:sldId id="375" r:id="rId120"/>
    <p:sldId id="376" r:id="rId121"/>
    <p:sldId id="377" r:id="rId122"/>
    <p:sldId id="378" r:id="rId123"/>
    <p:sldId id="379" r:id="rId124"/>
    <p:sldId id="380" r:id="rId125"/>
    <p:sldId id="381" r:id="rId126"/>
    <p:sldId id="382" r:id="rId127"/>
    <p:sldId id="383" r:id="rId128"/>
    <p:sldId id="384" r:id="rId129"/>
    <p:sldId id="385" r:id="rId130"/>
    <p:sldId id="386" r:id="rId131"/>
    <p:sldId id="387" r:id="rId132"/>
    <p:sldId id="388" r:id="rId133"/>
    <p:sldId id="389" r:id="rId134"/>
    <p:sldId id="390" r:id="rId135"/>
    <p:sldId id="391" r:id="rId136"/>
    <p:sldId id="392" r:id="rId137"/>
    <p:sldId id="393" r:id="rId138"/>
    <p:sldId id="394" r:id="rId139"/>
    <p:sldId id="395" r:id="rId140"/>
    <p:sldId id="396" r:id="rId141"/>
    <p:sldId id="397" r:id="rId142"/>
    <p:sldId id="398" r:id="rId143"/>
    <p:sldId id="399" r:id="rId144"/>
    <p:sldId id="400" r:id="rId145"/>
    <p:sldId id="401" r:id="rId146"/>
    <p:sldId id="402" r:id="rId147"/>
    <p:sldId id="403" r:id="rId148"/>
    <p:sldId id="404" r:id="rId149"/>
    <p:sldId id="405" r:id="rId150"/>
    <p:sldId id="406" r:id="rId151"/>
    <p:sldId id="407" r:id="rId152"/>
    <p:sldId id="408" r:id="rId153"/>
    <p:sldId id="409" r:id="rId154"/>
    <p:sldId id="410" r:id="rId155"/>
    <p:sldId id="411" r:id="rId156"/>
    <p:sldId id="412" r:id="rId157"/>
    <p:sldId id="413" r:id="rId158"/>
    <p:sldId id="414" r:id="rId159"/>
    <p:sldId id="415" r:id="rId160"/>
    <p:sldId id="416" r:id="rId161"/>
    <p:sldId id="417" r:id="rId162"/>
    <p:sldId id="418" r:id="rId163"/>
    <p:sldId id="419" r:id="rId164"/>
    <p:sldId id="420" r:id="rId165"/>
    <p:sldId id="421" r:id="rId166"/>
    <p:sldId id="422" r:id="rId167"/>
    <p:sldId id="423" r:id="rId168"/>
    <p:sldId id="424" r:id="rId169"/>
    <p:sldId id="425" r:id="rId170"/>
    <p:sldId id="426" r:id="rId171"/>
    <p:sldId id="427" r:id="rId172"/>
    <p:sldId id="428" r:id="rId173"/>
    <p:sldId id="429" r:id="rId174"/>
    <p:sldId id="430" r:id="rId175"/>
    <p:sldId id="431" r:id="rId176"/>
    <p:sldId id="432" r:id="rId177"/>
    <p:sldId id="433" r:id="rId178"/>
    <p:sldId id="434" r:id="rId179"/>
    <p:sldId id="435" r:id="rId180"/>
    <p:sldId id="436" r:id="rId181"/>
    <p:sldId id="437" r:id="rId182"/>
    <p:sldId id="438" r:id="rId183"/>
    <p:sldId id="439" r:id="rId184"/>
    <p:sldId id="440" r:id="rId185"/>
    <p:sldId id="441" r:id="rId186"/>
    <p:sldId id="442" r:id="rId187"/>
    <p:sldId id="443" r:id="rId188"/>
    <p:sldId id="444" r:id="rId189"/>
    <p:sldId id="445" r:id="rId190"/>
    <p:sldId id="446" r:id="rId191"/>
    <p:sldId id="447" r:id="rId192"/>
    <p:sldId id="448" r:id="rId193"/>
    <p:sldId id="449" r:id="rId194"/>
    <p:sldId id="450" r:id="rId195"/>
    <p:sldId id="451" r:id="rId196"/>
    <p:sldId id="452" r:id="rId197"/>
    <p:sldId id="453" r:id="rId198"/>
    <p:sldId id="454" r:id="rId199"/>
    <p:sldId id="455" r:id="rId200"/>
    <p:sldId id="456" r:id="rId201"/>
    <p:sldId id="457" r:id="rId202"/>
    <p:sldId id="458" r:id="rId203"/>
    <p:sldId id="459" r:id="rId204"/>
    <p:sldId id="460" r:id="rId205"/>
    <p:sldId id="461" r:id="rId206"/>
    <p:sldId id="462" r:id="rId207"/>
    <p:sldId id="463" r:id="rId208"/>
    <p:sldId id="464" r:id="rId209"/>
    <p:sldId id="465" r:id="rId210"/>
    <p:sldId id="466" r:id="rId211"/>
    <p:sldId id="467" r:id="rId212"/>
    <p:sldId id="468" r:id="rId213"/>
    <p:sldId id="469" r:id="rId214"/>
    <p:sldId id="470" r:id="rId215"/>
    <p:sldId id="471" r:id="rId216"/>
    <p:sldId id="472" r:id="rId217"/>
  </p:sldIdLst>
  <p:sldSz cx="9144000" cy="6858000" type="screen4x3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74" d="100"/>
          <a:sy n="74" d="100"/>
        </p:scale>
        <p:origin x="-104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30" d="100"/>
        <a:sy n="30" d="100"/>
      </p:scale>
      <p:origin x="0" y="5148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91" Type="http://schemas.openxmlformats.org/officeDocument/2006/relationships/slide" Target="slides/slide190.xml"/><Relationship Id="rId205" Type="http://schemas.openxmlformats.org/officeDocument/2006/relationships/slide" Target="slides/slide204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65" Type="http://schemas.openxmlformats.org/officeDocument/2006/relationships/slide" Target="slides/slide164.xml"/><Relationship Id="rId181" Type="http://schemas.openxmlformats.org/officeDocument/2006/relationships/slide" Target="slides/slide180.xml"/><Relationship Id="rId186" Type="http://schemas.openxmlformats.org/officeDocument/2006/relationships/slide" Target="slides/slide185.xml"/><Relationship Id="rId216" Type="http://schemas.openxmlformats.org/officeDocument/2006/relationships/slide" Target="slides/slide215.xml"/><Relationship Id="rId211" Type="http://schemas.openxmlformats.org/officeDocument/2006/relationships/slide" Target="slides/slide210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slide" Target="slides/slide154.xml"/><Relationship Id="rId171" Type="http://schemas.openxmlformats.org/officeDocument/2006/relationships/slide" Target="slides/slide170.xml"/><Relationship Id="rId176" Type="http://schemas.openxmlformats.org/officeDocument/2006/relationships/slide" Target="slides/slide175.xml"/><Relationship Id="rId192" Type="http://schemas.openxmlformats.org/officeDocument/2006/relationships/slide" Target="slides/slide191.xml"/><Relationship Id="rId197" Type="http://schemas.openxmlformats.org/officeDocument/2006/relationships/slide" Target="slides/slide196.xml"/><Relationship Id="rId206" Type="http://schemas.openxmlformats.org/officeDocument/2006/relationships/slide" Target="slides/slide205.xml"/><Relationship Id="rId201" Type="http://schemas.openxmlformats.org/officeDocument/2006/relationships/slide" Target="slides/slide200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slide" Target="slides/slide165.xml"/><Relationship Id="rId182" Type="http://schemas.openxmlformats.org/officeDocument/2006/relationships/slide" Target="slides/slide181.xml"/><Relationship Id="rId187" Type="http://schemas.openxmlformats.org/officeDocument/2006/relationships/slide" Target="slides/slide186.xml"/><Relationship Id="rId217" Type="http://schemas.openxmlformats.org/officeDocument/2006/relationships/slide" Target="slides/slide2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12" Type="http://schemas.openxmlformats.org/officeDocument/2006/relationships/slide" Target="slides/slide211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202" Type="http://schemas.openxmlformats.org/officeDocument/2006/relationships/slide" Target="slides/slide201.xml"/><Relationship Id="rId207" Type="http://schemas.openxmlformats.org/officeDocument/2006/relationships/slide" Target="slides/slide206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13" Type="http://schemas.openxmlformats.org/officeDocument/2006/relationships/slide" Target="slides/slide212.xml"/><Relationship Id="rId218" Type="http://schemas.openxmlformats.org/officeDocument/2006/relationships/presProps" Target="presProp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199" Type="http://schemas.openxmlformats.org/officeDocument/2006/relationships/slide" Target="slides/slide198.xml"/><Relationship Id="rId203" Type="http://schemas.openxmlformats.org/officeDocument/2006/relationships/slide" Target="slides/slide202.xml"/><Relationship Id="rId208" Type="http://schemas.openxmlformats.org/officeDocument/2006/relationships/slide" Target="slides/slide207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189" Type="http://schemas.openxmlformats.org/officeDocument/2006/relationships/slide" Target="slides/slide188.xml"/><Relationship Id="rId219" Type="http://schemas.openxmlformats.org/officeDocument/2006/relationships/viewProps" Target="viewProps.xml"/><Relationship Id="rId3" Type="http://schemas.openxmlformats.org/officeDocument/2006/relationships/slide" Target="slides/slide2.xml"/><Relationship Id="rId214" Type="http://schemas.openxmlformats.org/officeDocument/2006/relationships/slide" Target="slides/slide213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95" Type="http://schemas.openxmlformats.org/officeDocument/2006/relationships/slide" Target="slides/slide194.xml"/><Relationship Id="rId209" Type="http://schemas.openxmlformats.org/officeDocument/2006/relationships/slide" Target="slides/slide208.xml"/><Relationship Id="rId190" Type="http://schemas.openxmlformats.org/officeDocument/2006/relationships/slide" Target="slides/slide189.xml"/><Relationship Id="rId204" Type="http://schemas.openxmlformats.org/officeDocument/2006/relationships/slide" Target="slides/slide203.xml"/><Relationship Id="rId220" Type="http://schemas.openxmlformats.org/officeDocument/2006/relationships/theme" Target="theme/theme1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slide" Target="slides/slide18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10" Type="http://schemas.openxmlformats.org/officeDocument/2006/relationships/slide" Target="slides/slide209.xml"/><Relationship Id="rId215" Type="http://schemas.openxmlformats.org/officeDocument/2006/relationships/slide" Target="slides/slide214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96" Type="http://schemas.openxmlformats.org/officeDocument/2006/relationships/slide" Target="slides/slide195.xml"/><Relationship Id="rId200" Type="http://schemas.openxmlformats.org/officeDocument/2006/relationships/slide" Target="slides/slide199.xml"/><Relationship Id="rId16" Type="http://schemas.openxmlformats.org/officeDocument/2006/relationships/slide" Target="slides/slide15.xml"/><Relationship Id="rId221" Type="http://schemas.openxmlformats.org/officeDocument/2006/relationships/tableStyles" Target="tableStyles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A18B6-ABC3-402B-A660-F008282CFFCC}" type="datetimeFigureOut">
              <a:rPr lang="en-US" smtClean="0"/>
              <a:t>8/16/2009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A87DC-AFB7-453E-BDC4-E821AD09443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A18B6-ABC3-402B-A660-F008282CFFCC}" type="datetimeFigureOut">
              <a:rPr lang="en-US" smtClean="0"/>
              <a:t>8/16/2009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A87DC-AFB7-453E-BDC4-E821AD09443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A18B6-ABC3-402B-A660-F008282CFFCC}" type="datetimeFigureOut">
              <a:rPr lang="en-US" smtClean="0"/>
              <a:t>8/16/2009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A87DC-AFB7-453E-BDC4-E821AD09443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A18B6-ABC3-402B-A660-F008282CFFCC}" type="datetimeFigureOut">
              <a:rPr lang="en-US" smtClean="0"/>
              <a:t>8/16/2009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A87DC-AFB7-453E-BDC4-E821AD09443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A18B6-ABC3-402B-A660-F008282CFFCC}" type="datetimeFigureOut">
              <a:rPr lang="en-US" smtClean="0"/>
              <a:t>8/16/2009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A87DC-AFB7-453E-BDC4-E821AD09443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A18B6-ABC3-402B-A660-F008282CFFCC}" type="datetimeFigureOut">
              <a:rPr lang="en-US" smtClean="0"/>
              <a:t>8/16/2009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A87DC-AFB7-453E-BDC4-E821AD09443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A18B6-ABC3-402B-A660-F008282CFFCC}" type="datetimeFigureOut">
              <a:rPr lang="en-US" smtClean="0"/>
              <a:t>8/16/2009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A87DC-AFB7-453E-BDC4-E821AD09443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A18B6-ABC3-402B-A660-F008282CFFCC}" type="datetimeFigureOut">
              <a:rPr lang="en-US" smtClean="0"/>
              <a:t>8/16/2009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A87DC-AFB7-453E-BDC4-E821AD09443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A18B6-ABC3-402B-A660-F008282CFFCC}" type="datetimeFigureOut">
              <a:rPr lang="en-US" smtClean="0"/>
              <a:t>8/16/2009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A87DC-AFB7-453E-BDC4-E821AD09443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A18B6-ABC3-402B-A660-F008282CFFCC}" type="datetimeFigureOut">
              <a:rPr lang="en-US" smtClean="0"/>
              <a:t>8/16/2009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A87DC-AFB7-453E-BDC4-E821AD09443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A18B6-ABC3-402B-A660-F008282CFFCC}" type="datetimeFigureOut">
              <a:rPr lang="en-US" smtClean="0"/>
              <a:t>8/16/2009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A87DC-AFB7-453E-BDC4-E821AD09443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CA18B6-ABC3-402B-A660-F008282CFFCC}" type="datetimeFigureOut">
              <a:rPr lang="en-US" smtClean="0"/>
              <a:t>8/16/2009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5A87DC-AFB7-453E-BDC4-E821AD09443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gif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7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7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7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7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7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7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7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7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7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7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7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7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7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7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7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7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7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7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7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7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7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7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7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jpeg"/><Relationship Id="rId1" Type="http://schemas.openxmlformats.org/officeDocument/2006/relationships/slideLayout" Target="../slideLayouts/slideLayout7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jpeg"/><Relationship Id="rId1" Type="http://schemas.openxmlformats.org/officeDocument/2006/relationships/slideLayout" Target="../slideLayouts/slideLayout7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jpeg"/><Relationship Id="rId1" Type="http://schemas.openxmlformats.org/officeDocument/2006/relationships/slideLayout" Target="../slideLayouts/slideLayout7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jpeg"/><Relationship Id="rId1" Type="http://schemas.openxmlformats.org/officeDocument/2006/relationships/slideLayout" Target="../slideLayouts/slideLayout7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jpeg"/><Relationship Id="rId1" Type="http://schemas.openxmlformats.org/officeDocument/2006/relationships/slideLayout" Target="../slideLayouts/slideLayout7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jpeg"/><Relationship Id="rId1" Type="http://schemas.openxmlformats.org/officeDocument/2006/relationships/slideLayout" Target="../slideLayouts/slideLayout7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jpeg"/><Relationship Id="rId1" Type="http://schemas.openxmlformats.org/officeDocument/2006/relationships/slideLayout" Target="../slideLayouts/slideLayout7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jpeg"/><Relationship Id="rId1" Type="http://schemas.openxmlformats.org/officeDocument/2006/relationships/slideLayout" Target="../slideLayouts/slideLayout7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jpeg"/><Relationship Id="rId1" Type="http://schemas.openxmlformats.org/officeDocument/2006/relationships/slideLayout" Target="../slideLayouts/slideLayout7.xml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jpeg"/><Relationship Id="rId1" Type="http://schemas.openxmlformats.org/officeDocument/2006/relationships/slideLayout" Target="../slideLayouts/slideLayout7.xml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jpeg"/><Relationship Id="rId1" Type="http://schemas.openxmlformats.org/officeDocument/2006/relationships/slideLayout" Target="../slideLayouts/slideLayout7.xml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jpeg"/><Relationship Id="rId1" Type="http://schemas.openxmlformats.org/officeDocument/2006/relationships/slideLayout" Target="../slideLayouts/slideLayout7.xml"/></Relationships>
</file>

<file path=ppt/slides/_rels/slide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gif"/><Relationship Id="rId1" Type="http://schemas.openxmlformats.org/officeDocument/2006/relationships/slideLayout" Target="../slideLayouts/slideLayout7.xml"/></Relationships>
</file>

<file path=ppt/slides/_rels/slide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jpeg"/><Relationship Id="rId1" Type="http://schemas.openxmlformats.org/officeDocument/2006/relationships/slideLayout" Target="../slideLayouts/slideLayout7.xml"/></Relationships>
</file>

<file path=ppt/slides/_rels/slide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jpeg"/><Relationship Id="rId1" Type="http://schemas.openxmlformats.org/officeDocument/2006/relationships/slideLayout" Target="../slideLayouts/slideLayout7.xml"/></Relationships>
</file>

<file path=ppt/slides/_rels/slide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jpeg"/><Relationship Id="rId1" Type="http://schemas.openxmlformats.org/officeDocument/2006/relationships/slideLayout" Target="../slideLayouts/slideLayout7.xml"/></Relationships>
</file>

<file path=ppt/slides/_rels/slide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jpeg"/><Relationship Id="rId1" Type="http://schemas.openxmlformats.org/officeDocument/2006/relationships/slideLayout" Target="../slideLayouts/slideLayout7.xml"/></Relationships>
</file>

<file path=ppt/slides/_rels/slide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jpeg"/><Relationship Id="rId1" Type="http://schemas.openxmlformats.org/officeDocument/2006/relationships/slideLayout" Target="../slideLayouts/slideLayout7.xml"/></Relationships>
</file>

<file path=ppt/slides/_rels/slide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jpeg"/><Relationship Id="rId1" Type="http://schemas.openxmlformats.org/officeDocument/2006/relationships/slideLayout" Target="../slideLayouts/slideLayout7.xml"/></Relationships>
</file>

<file path=ppt/slides/_rels/slide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2.jpeg"/><Relationship Id="rId1" Type="http://schemas.openxmlformats.org/officeDocument/2006/relationships/slideLayout" Target="../slideLayouts/slideLayout7.xml"/></Relationships>
</file>

<file path=ppt/slides/_rels/slide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3.jpeg"/><Relationship Id="rId1" Type="http://schemas.openxmlformats.org/officeDocument/2006/relationships/slideLayout" Target="../slideLayouts/slideLayout7.xml"/></Relationships>
</file>

<file path=ppt/slides/_rels/slide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4.jpeg"/><Relationship Id="rId1" Type="http://schemas.openxmlformats.org/officeDocument/2006/relationships/slideLayout" Target="../slideLayouts/slideLayout7.xml"/></Relationships>
</file>

<file path=ppt/slides/_rels/slide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5.jpeg"/><Relationship Id="rId1" Type="http://schemas.openxmlformats.org/officeDocument/2006/relationships/slideLayout" Target="../slideLayouts/slideLayout7.xml"/></Relationships>
</file>

<file path=ppt/slides/_rels/slide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6.jpeg"/><Relationship Id="rId1" Type="http://schemas.openxmlformats.org/officeDocument/2006/relationships/slideLayout" Target="../slideLayouts/slideLayout7.xml"/></Relationships>
</file>

<file path=ppt/slides/_rels/slide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7.jpeg"/><Relationship Id="rId1" Type="http://schemas.openxmlformats.org/officeDocument/2006/relationships/slideLayout" Target="../slideLayouts/slideLayout7.xml"/></Relationships>
</file>

<file path=ppt/slides/_rels/slide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8.jpeg"/><Relationship Id="rId1" Type="http://schemas.openxmlformats.org/officeDocument/2006/relationships/slideLayout" Target="../slideLayouts/slideLayout7.xml"/></Relationships>
</file>

<file path=ppt/slides/_rels/slide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0.jpeg"/><Relationship Id="rId1" Type="http://schemas.openxmlformats.org/officeDocument/2006/relationships/slideLayout" Target="../slideLayouts/slideLayout7.xml"/></Relationships>
</file>

<file path=ppt/slides/_rels/slide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1.jpeg"/><Relationship Id="rId1" Type="http://schemas.openxmlformats.org/officeDocument/2006/relationships/slideLayout" Target="../slideLayouts/slideLayout7.xml"/></Relationships>
</file>

<file path=ppt/slides/_rels/slide1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2.jpeg"/><Relationship Id="rId1" Type="http://schemas.openxmlformats.org/officeDocument/2006/relationships/slideLayout" Target="../slideLayouts/slideLayout7.xml"/></Relationships>
</file>

<file path=ppt/slides/_rels/slide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3.jpeg"/><Relationship Id="rId1" Type="http://schemas.openxmlformats.org/officeDocument/2006/relationships/slideLayout" Target="../slideLayouts/slideLayout7.xml"/></Relationships>
</file>

<file path=ppt/slides/_rels/slide1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4.jpeg"/><Relationship Id="rId1" Type="http://schemas.openxmlformats.org/officeDocument/2006/relationships/slideLayout" Target="../slideLayouts/slideLayout7.xml"/></Relationships>
</file>

<file path=ppt/slides/_rels/slide1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5.jpeg"/><Relationship Id="rId1" Type="http://schemas.openxmlformats.org/officeDocument/2006/relationships/slideLayout" Target="../slideLayouts/slideLayout7.xml"/></Relationships>
</file>

<file path=ppt/slides/_rels/slide1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6.jpeg"/><Relationship Id="rId1" Type="http://schemas.openxmlformats.org/officeDocument/2006/relationships/slideLayout" Target="../slideLayouts/slideLayout7.xml"/></Relationships>
</file>

<file path=ppt/slides/_rels/slide1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7.jpeg"/><Relationship Id="rId1" Type="http://schemas.openxmlformats.org/officeDocument/2006/relationships/slideLayout" Target="../slideLayouts/slideLayout7.xml"/></Relationships>
</file>

<file path=ppt/slides/_rels/slide1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8.jpeg"/><Relationship Id="rId1" Type="http://schemas.openxmlformats.org/officeDocument/2006/relationships/slideLayout" Target="../slideLayouts/slideLayout7.xml"/></Relationships>
</file>

<file path=ppt/slides/_rels/slide1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0.jpeg"/><Relationship Id="rId1" Type="http://schemas.openxmlformats.org/officeDocument/2006/relationships/slideLayout" Target="../slideLayouts/slideLayout7.xml"/></Relationships>
</file>

<file path=ppt/slides/_rels/slide2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1.jpeg"/><Relationship Id="rId1" Type="http://schemas.openxmlformats.org/officeDocument/2006/relationships/slideLayout" Target="../slideLayouts/slideLayout7.xml"/></Relationships>
</file>

<file path=ppt/slides/_rels/slide2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2.gif"/><Relationship Id="rId1" Type="http://schemas.openxmlformats.org/officeDocument/2006/relationships/slideLayout" Target="../slideLayouts/slideLayout7.xml"/></Relationships>
</file>

<file path=ppt/slides/_rels/slide2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3.jpeg"/><Relationship Id="rId1" Type="http://schemas.openxmlformats.org/officeDocument/2006/relationships/slideLayout" Target="../slideLayouts/slideLayout7.xml"/></Relationships>
</file>

<file path=ppt/slides/_rels/slide2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4.jpeg"/><Relationship Id="rId1" Type="http://schemas.openxmlformats.org/officeDocument/2006/relationships/slideLayout" Target="../slideLayouts/slideLayout7.xml"/></Relationships>
</file>

<file path=ppt/slides/_rels/slide2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5.jpeg"/><Relationship Id="rId1" Type="http://schemas.openxmlformats.org/officeDocument/2006/relationships/slideLayout" Target="../slideLayouts/slideLayout7.xml"/></Relationships>
</file>

<file path=ppt/slides/_rels/slide2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6.jpeg"/><Relationship Id="rId1" Type="http://schemas.openxmlformats.org/officeDocument/2006/relationships/slideLayout" Target="../slideLayouts/slideLayout7.xml"/></Relationships>
</file>

<file path=ppt/slides/_rels/slide2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7.jpeg"/><Relationship Id="rId1" Type="http://schemas.openxmlformats.org/officeDocument/2006/relationships/slideLayout" Target="../slideLayouts/slideLayout7.xml"/></Relationships>
</file>

<file path=ppt/slides/_rels/slide2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8.jpeg"/><Relationship Id="rId1" Type="http://schemas.openxmlformats.org/officeDocument/2006/relationships/slideLayout" Target="../slideLayouts/slideLayout7.xml"/></Relationships>
</file>

<file path=ppt/slides/_rels/slide2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0.jpeg"/><Relationship Id="rId1" Type="http://schemas.openxmlformats.org/officeDocument/2006/relationships/slideLayout" Target="../slideLayouts/slideLayout7.xml"/></Relationships>
</file>

<file path=ppt/slides/_rels/slide2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1.jpeg"/><Relationship Id="rId1" Type="http://schemas.openxmlformats.org/officeDocument/2006/relationships/slideLayout" Target="../slideLayouts/slideLayout7.xml"/></Relationships>
</file>

<file path=ppt/slides/_rels/slide2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2.jpeg"/><Relationship Id="rId1" Type="http://schemas.openxmlformats.org/officeDocument/2006/relationships/slideLayout" Target="../slideLayouts/slideLayout7.xml"/></Relationships>
</file>

<file path=ppt/slides/_rels/slide2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3.jpeg"/><Relationship Id="rId1" Type="http://schemas.openxmlformats.org/officeDocument/2006/relationships/slideLayout" Target="../slideLayouts/slideLayout7.xml"/></Relationships>
</file>

<file path=ppt/slides/_rels/slide2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4.jpeg"/><Relationship Id="rId1" Type="http://schemas.openxmlformats.org/officeDocument/2006/relationships/slideLayout" Target="../slideLayouts/slideLayout7.xml"/></Relationships>
</file>

<file path=ppt/slides/_rels/slide2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5.jpeg"/><Relationship Id="rId1" Type="http://schemas.openxmlformats.org/officeDocument/2006/relationships/slideLayout" Target="../slideLayouts/slideLayout7.xml"/></Relationships>
</file>

<file path=ppt/slides/_rels/slide2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6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gif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gi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gi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obert Campin 1375-1444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5arnol4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763713" y="0"/>
            <a:ext cx="56165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runewald head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133600" y="0"/>
            <a:ext cx="48768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runewald lamb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27013" y="0"/>
            <a:ext cx="86883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runewald_-_christ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511425" y="0"/>
            <a:ext cx="41211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rünewald_Heilige_Dorothea_01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103438" y="0"/>
            <a:ext cx="49371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runewald_Isenheim3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617538"/>
            <a:ext cx="9144000" cy="56213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runewald_Isenheim3_WingsLR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738188" y="0"/>
            <a:ext cx="76660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rünewald_Johannes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062163" y="0"/>
            <a:ext cx="50180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rünewald_Maria_und_Christuskind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514475" y="0"/>
            <a:ext cx="61150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runewald_Self_Portrait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066925" y="0"/>
            <a:ext cx="50101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rünewald_Studie_Christus_am_Kreuz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632075" y="0"/>
            <a:ext cx="38798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5arnol5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990725" y="0"/>
            <a:ext cx="51609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runewald_Triple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098675" y="0"/>
            <a:ext cx="49450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rünewald_Verkündigungsmaria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497013" y="0"/>
            <a:ext cx="61499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this_Gothart_Grünewald_007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17713" y="0"/>
            <a:ext cx="51069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this_Gothart_Grünewald_02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709613" y="0"/>
            <a:ext cx="77231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this_Gothart_Grünewald_030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749300"/>
            <a:ext cx="9144000" cy="53578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this_Gothart_Grünewald_058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917700" y="0"/>
            <a:ext cx="53086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this_Gothart_Grünewald_06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255838" y="0"/>
            <a:ext cx="46323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tthias_Gruenewald_Maria_mit_Kind_1519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855788" y="0"/>
            <a:ext cx="54308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ucas Cranach the Elder 1472-1553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dam and Eve Lucas Cranach the Elder - 1528 .jpe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147888" y="0"/>
            <a:ext cx="48466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5arnol6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903413" y="0"/>
            <a:ext cx="53355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dam and Eve Lucas Cranach the Elder - 1533.jpe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160588" y="0"/>
            <a:ext cx="48228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dam and Eve Lucas Cranach the Elder - circa 1538.jpe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333625" y="0"/>
            <a:ext cx="44767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lbrecht-v-Brandenburg-1520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182813" y="0"/>
            <a:ext cx="47783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ltarpiece of the Holy Family Lucas Cranach the Elder - circa 1509.jpe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709613"/>
            <a:ext cx="9144000" cy="5438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morous Old Woman and Young Man Lucas Cranach the Elder - 1520-1522.jpe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711325" y="0"/>
            <a:ext cx="57197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n Allegory of Melancholy Lucas Cranach the Elder - 1528.jpe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386013" y="0"/>
            <a:ext cx="43703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pollo and Diana Lucas Cranach the Elder.jpe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292350" y="0"/>
            <a:ext cx="455771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eardless_young_man_10_dm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128838" y="0"/>
            <a:ext cx="48863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hrist and the Adulteress Lucas Cranach the Elder - 1532.jpe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334963"/>
            <a:ext cx="9144000" cy="61864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ranach,_Lucas_the_Elder_-_Portrait_of_a_Woman_-_1526,_Hermitage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298700" y="0"/>
            <a:ext cx="454501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5arnol7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773238" y="0"/>
            <a:ext cx="55959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ranach_Gesetz_und_Gnade_Gotha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285750"/>
            <a:ext cx="9144000" cy="6286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ranach_lucas_der_aeltere_kardinal_albrecht_von_brandenburg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366963" y="0"/>
            <a:ext cx="44084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ranach_saint-jerome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657350" y="0"/>
            <a:ext cx="58293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RANACH_the_Elder,_Lucas_-_The_Judgement_of_Paris_(1537-40)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197100" y="0"/>
            <a:ext cx="47498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ranachAlbrechtBrandenburg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387475" y="0"/>
            <a:ext cx="63690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ranachBrandenburgasJerome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249488" y="0"/>
            <a:ext cx="46434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ranach-Venus-Cupidon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887663" y="0"/>
            <a:ext cx="33686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rucifixion Lucas Cranach the Elder - 1503 .jpe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978025" y="0"/>
            <a:ext cx="51879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upid Complaining to Venus Lucas Cranach the Elder - 1530.jpe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189163" y="0"/>
            <a:ext cx="47640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avid and Bathsheba Lucas Cranach the Elder - 1526.jpe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333625" y="0"/>
            <a:ext cx="44767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5arnol8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754188" y="0"/>
            <a:ext cx="56356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ie-Hirschjagd-1540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269875"/>
            <a:ext cx="9144000" cy="63166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iptych with the Portraits of Luther and his Wife Lucas Cranach the Elder.jpe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26988"/>
            <a:ext cx="9144000" cy="68024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rei-Grazien-1530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300288" y="0"/>
            <a:ext cx="45434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lector John the Constant of Saxony Lucas Cranach the Elder - 1526.jpe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386013" y="0"/>
            <a:ext cx="43719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oldenes-Zeitalter-1530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136525"/>
            <a:ext cx="9144000" cy="65833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ead of Christ Crowned with Thorns Lucas Cranach the Elder - circa 1510.jpe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022475" y="0"/>
            <a:ext cx="50990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ousealtar of Count William II of Hessen Lucas Cranach the Elder - circa 1508.jpe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239713"/>
            <a:ext cx="9144000" cy="6378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unt in Honour of Charles V at the Castle of Torgau Lucas Cranach the Elder - 1544.jpe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385763"/>
            <a:ext cx="9144000" cy="60848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ohannes Carion Lucas Cranach the Elder - circa 1530 .jpe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138363" y="0"/>
            <a:ext cx="48672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atharina-von-Bora-05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325688" y="0"/>
            <a:ext cx="44926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rnolfini Wedding Portrait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051050" y="0"/>
            <a:ext cx="50419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urfürst-Friedrich-I-von-Sa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246313" y="0"/>
            <a:ext cx="46513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ucas_Cranach_d._Ä._035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254000"/>
            <a:ext cx="9144000" cy="63484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ucas_Cranach_d._Ä._036 Anna Cuspinian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954213" y="0"/>
            <a:ext cx="52339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ucas_Cranach_d._Ä._043 Joachim II. als Kurprinz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219325" y="0"/>
            <a:ext cx="47037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ucas_Cranach_d._Ä._045 Rudolph Agricola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778000" y="0"/>
            <a:ext cx="558641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ucas_Cranach_d._Ä._046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243138" y="0"/>
            <a:ext cx="46577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ucas_Cranach_d._Ä._047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319338" y="0"/>
            <a:ext cx="45037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ucas_Cranach_d._Ä._050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389188" y="0"/>
            <a:ext cx="43656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ucretia Lucas Cranach the Elder - 1533 .jpe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470150" y="0"/>
            <a:ext cx="420211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rtin_luther_by_cranach 2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162175" y="0"/>
            <a:ext cx="48180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yck_magarete Margarete van Eyck 1439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947863" y="0"/>
            <a:ext cx="52466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ortrait of Dr. Johannes Cuspinian Lucas Cranach the Elder - circa 1502 .jpe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027238" y="0"/>
            <a:ext cx="50879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eclining River Nymph at the Fountain Lucas Cranach the Elder - 1518.jpe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444500"/>
            <a:ext cx="9144000" cy="59674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alome Lucas Cranach the Elder - circa 1530.jpe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257425" y="0"/>
            <a:ext cx="46275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elf-Portrait Lucas Cranach the Elder - 1550.jpe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990725" y="0"/>
            <a:ext cx="51625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t Catherine of Alexandria and St Barbara Lucas Cranach the Elder.jpe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916113" y="0"/>
            <a:ext cx="53117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he Annunciation to Joachim Lucas Cranach the Elder - 1516-1518.jpe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811338" y="0"/>
            <a:ext cx="55213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he Fountain of Youth Lucas Cranach the Elder - 1546.jpe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481013"/>
            <a:ext cx="9144000" cy="58943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he Judgment of Paris Lucas Cranach the Elder - circa 1512-1514.jpe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043113" y="0"/>
            <a:ext cx="50561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he Judgment of Paris Lucas Cranach the Elder - circa 1528.jpe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127250" y="0"/>
            <a:ext cx="488791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he Martyrdom of St Catherine Lucas Cranach the Elder - 1504-1505.jpe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663700" y="0"/>
            <a:ext cx="58166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hentcls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157413" y="0"/>
            <a:ext cx="48275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he Trinity Lucas Cranach the Elder.jpe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198688" y="0"/>
            <a:ext cx="47450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rinity Lucas Cranach the Elder - circa 1515-1518.jpe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168525" y="0"/>
            <a:ext cx="48069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Venus and Cupid Lucas Cranach the Elder - 1531.jpe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3033713" y="0"/>
            <a:ext cx="30749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Venus and Cupid Lucas Cranach the Elder - circa 1530.jpe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3355975" y="0"/>
            <a:ext cx="24304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lbrecht Altdorfer 1480-1538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8leave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817688" y="0"/>
            <a:ext cx="55070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lbrecht_Altdorfer,_The_Battle_of_Alexander_at_Issus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971675" y="0"/>
            <a:ext cx="52006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lbrecht_Altdorfer_001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916113" y="0"/>
            <a:ext cx="53117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lbrecht_Altdorfer_002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649413" y="0"/>
            <a:ext cx="58435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lbrecht_Altdorfer_003 Hieronymus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592263" y="0"/>
            <a:ext cx="59594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an_van_Eyck_089 Porträt des Jan de Leeuw 1436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928813" y="0"/>
            <a:ext cx="52863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lbrecht_Altdorfer_005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458913" y="0"/>
            <a:ext cx="62245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lbrecht_Altdorfer_009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704975" y="0"/>
            <a:ext cx="57324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lbrecht_Altdorfer_010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768475" y="0"/>
            <a:ext cx="56054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lbrecht_Altdorfer_01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74863" y="0"/>
            <a:ext cx="49926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lbrecht_Altdorfer_014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154238" y="0"/>
            <a:ext cx="48355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lbrecht_Altdorfer_015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782763" y="0"/>
            <a:ext cx="55784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lbrecht_Altdorfer_016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982788" y="0"/>
            <a:ext cx="51768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lbrecht_Altdorfer_017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608013" y="0"/>
            <a:ext cx="79263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lbrecht_Altdorfer_023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960563" y="0"/>
            <a:ext cx="52212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lbrecht_Altdorfer_025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738313" y="0"/>
            <a:ext cx="56657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an_van_Eyck_090b Kardinal Niccolò Albergati 1435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801813" y="0"/>
            <a:ext cx="55387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lbrecht_Altdorfer_027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171700" y="0"/>
            <a:ext cx="48006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lbrecht_Altdorfer_029b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797175" y="0"/>
            <a:ext cx="35496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lbrecht_Altdorfer_030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725613" y="0"/>
            <a:ext cx="56927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lbrecht_Altdorfer_032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085975" y="0"/>
            <a:ext cx="49704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lbrecht_Altdorfer_037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766888" y="0"/>
            <a:ext cx="56086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lbrecht_Altdorfer_038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663700" y="0"/>
            <a:ext cx="581501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lbrecht_Altdorfer_045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901825" y="0"/>
            <a:ext cx="53387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lbrecht_Altdorfer_046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835025"/>
            <a:ext cx="9144000" cy="5187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lbrecht_Altdorfer_053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344738" y="0"/>
            <a:ext cx="44545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lbrecht_Altdorfer_-_The_Battle_of_Alexander_at_Issus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979613" y="0"/>
            <a:ext cx="51847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mero_c0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579563" y="0"/>
            <a:ext cx="59832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he Virgin with Chancellor Rolin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338263" y="0"/>
            <a:ext cx="64658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lbrecht_Altdorfer-_Skizze_Susanna_im_Bade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704975" y="0"/>
            <a:ext cx="57324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ltdorfer-Donau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108200" y="0"/>
            <a:ext cx="492601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ans Baldung 1480-1545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ldung_hexen_ca1514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190750" y="0"/>
            <a:ext cx="4762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ldung_markgrafentafel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1970088"/>
            <a:ext cx="9144000" cy="29162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ldung_markgrafentafel_ottilia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647700"/>
            <a:ext cx="9144000" cy="5562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ldung_votivtafel_christoph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778000" y="0"/>
            <a:ext cx="558641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ans_Baldung,_Self-Portrait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833563" y="0"/>
            <a:ext cx="54752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ans_Baldung_007b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278063" y="0"/>
            <a:ext cx="45878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ans_Baldung_021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152650" y="0"/>
            <a:ext cx="48387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vaneyck-03x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171700" y="0"/>
            <a:ext cx="48006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ans_Baldung_022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776413" y="0"/>
            <a:ext cx="55895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ans_Baldung_024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386013" y="0"/>
            <a:ext cx="43719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ans_Baldung_025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684463" y="0"/>
            <a:ext cx="37734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ans_Baldung_-_Stehende_Hexe_mit_Ungeheuer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162175" y="0"/>
            <a:ext cx="48180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rkgrafentafel_variante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2073275"/>
            <a:ext cx="9144000" cy="27098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enaissance_C1_Baldung_Maria_mit_schlafendem_Kin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206625" y="0"/>
            <a:ext cx="47291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t-john-patmosBaldung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631950" y="0"/>
            <a:ext cx="587851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vaneyck-04x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9525"/>
            <a:ext cx="9144000" cy="68373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vaneyck-05x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763588"/>
            <a:ext cx="9144000" cy="53292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vaneyck-06x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46050" y="0"/>
            <a:ext cx="88519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vaneyck-07x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381125" y="0"/>
            <a:ext cx="63801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vaneyck-08x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3249613" y="0"/>
            <a:ext cx="26431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vaneyck-09x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081213" y="0"/>
            <a:ext cx="49799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vaneyck-1434-2x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038350" y="0"/>
            <a:ext cx="506571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VanEyck_Arnolfini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049463" y="0"/>
            <a:ext cx="50450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mpin_merode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1128713"/>
            <a:ext cx="9144000" cy="4600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ogier van der Weyden 1399-1464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5lady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103438" y="0"/>
            <a:ext cx="49355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l_Descendimiento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88925" y="0"/>
            <a:ext cx="85645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ogier_van_der_Weyden_00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1617663"/>
            <a:ext cx="9144000" cy="36210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ogier_van_der_Weyden_017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214313"/>
            <a:ext cx="9144000" cy="6429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ogier_van_der_Weyden_-_Sforza_Triptych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758825"/>
            <a:ext cx="9144000" cy="53387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ogier_van_der_Weyden_Lamentation_from_Brussels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347663"/>
            <a:ext cx="9144000" cy="6162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even Sacraments Rogier van der Weyden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596900" y="0"/>
            <a:ext cx="79502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Van_der_weyden_miniature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42863" y="0"/>
            <a:ext cx="90566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eyden2b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081213" y="0"/>
            <a:ext cx="49815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obert_Campin_004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233613" y="0"/>
            <a:ext cx="46767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eyden6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079625" y="0"/>
            <a:ext cx="49831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eyden43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300288" y="0"/>
            <a:ext cx="45434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eyden_Bladelin_Triptych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1052513"/>
            <a:ext cx="9144000" cy="475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eyden_Braque_Family_Triptych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2100263"/>
            <a:ext cx="9144000" cy="26558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eyden_deposition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96863" y="0"/>
            <a:ext cx="85502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eyden-deposition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15900" y="0"/>
            <a:ext cx="87122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oman by Rogier van der Weyden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071688" y="0"/>
            <a:ext cx="49990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ieric Bouts 1415-1475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outs_Justice_Execution_of_the_Innocent_Count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660650" y="0"/>
            <a:ext cx="38227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outs_Justice_Ordeal_by_Fire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609850" y="0"/>
            <a:ext cx="39243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obert_Campin_008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513013" y="0"/>
            <a:ext cx="41179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outs_Madonna_and_Child_Salting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049463" y="0"/>
            <a:ext cx="50450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outs_moses and the burning bush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916113" y="0"/>
            <a:ext cx="53117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outs_Portrait_of_a_Man_1462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297113" y="0"/>
            <a:ext cx="45497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outs_Resurrection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746250" y="0"/>
            <a:ext cx="5651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outs_third-appearance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916113" y="0"/>
            <a:ext cx="53117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outsErasmus Martyrdom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189038" y="0"/>
            <a:ext cx="67643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ieric_Bouts_013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128713" y="0"/>
            <a:ext cx="68849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ieric_Bouts_015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087438" y="0"/>
            <a:ext cx="69691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ieric_Bouts_-_Resurrection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752600" y="0"/>
            <a:ext cx="563721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ieronymus Bosch 1450-1516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an van Eyck 1385-1441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osch pond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1138238"/>
            <a:ext cx="9144000" cy="45799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osch sex in water and goat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574800" y="0"/>
            <a:ext cx="59944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osch sex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238250" y="0"/>
            <a:ext cx="6667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osch women in pond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905000" y="0"/>
            <a:ext cx="533241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osch_bubble_couple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954088" y="0"/>
            <a:ext cx="72342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oschHermitSaintsTriptych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070100" y="0"/>
            <a:ext cx="50038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oschTheCrucifixionOfStJulia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630238" y="0"/>
            <a:ext cx="78835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ircleofDelights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419100"/>
            <a:ext cx="9144000" cy="60182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njurer_Bosch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465138" y="0"/>
            <a:ext cx="82137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elightc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465263" y="0"/>
            <a:ext cx="62134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5arnol1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743075" y="0"/>
            <a:ext cx="56578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elightd 2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993900" y="0"/>
            <a:ext cx="515461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elightl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3195638" y="0"/>
            <a:ext cx="27511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elightr 2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3221038" y="0"/>
            <a:ext cx="27019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cce_homo_by_Hieronymus_Bosch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692275" y="0"/>
            <a:ext cx="57594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ountain of adultery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331913" y="0"/>
            <a:ext cx="64801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ruit_pursuit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916113" y="0"/>
            <a:ext cx="53101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arden_delights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981075"/>
            <a:ext cx="9144000" cy="4895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ieronymus_Bosch,_The_Last_Judgment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816100" y="0"/>
            <a:ext cx="551021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ieronymus_Bosch_053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173288" y="0"/>
            <a:ext cx="47974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ieronymus_Bosch_-_The_Garden_of_Earthly_Delights_-_The_exterior_shutters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409700" y="0"/>
            <a:ext cx="632301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5arnol2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787525" y="0"/>
            <a:ext cx="55673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ieronymus_Bosch-_The_Seven_Deadly_Sins_and_the_Four_Last_Things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549275" y="0"/>
            <a:ext cx="80438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ast_judgement_Bosch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190500"/>
            <a:ext cx="9144000" cy="6477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leasure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939800" y="0"/>
            <a:ext cx="72644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ape3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646113" y="0"/>
            <a:ext cx="78517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tJohnWildernessBosch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798638" y="0"/>
            <a:ext cx="55451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emptation_of_Saint_Anthony_central_panel_by_Bosch.jpe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430338" y="0"/>
            <a:ext cx="62833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emptationStAnthony-left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3255963" y="0"/>
            <a:ext cx="26320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emptationStAnthony-right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3267075" y="0"/>
            <a:ext cx="26082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owers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492125"/>
            <a:ext cx="9144000" cy="5873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tthias Grunewald 1470-1528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5arnol3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087563" y="0"/>
            <a:ext cx="49672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view1c1 Isenheim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122488" y="0"/>
            <a:ext cx="48974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view1c2 Isenheim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525588" y="0"/>
            <a:ext cx="60912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view1c3 Isenheim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081213" y="0"/>
            <a:ext cx="49799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view1c4 Isenheim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98425" y="0"/>
            <a:ext cx="89471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view1c5 Isenheim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097088" y="0"/>
            <a:ext cx="49498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lmarIsenheimerAltar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455613" y="0"/>
            <a:ext cx="82327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rucifixion2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3430588" y="0"/>
            <a:ext cx="22828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runewald-1515ax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41275" y="0"/>
            <a:ext cx="90598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runewald-1515bx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723900"/>
            <a:ext cx="9144000" cy="54086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runewald-1515cx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941388" y="0"/>
            <a:ext cx="72612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Office PowerPoint</Application>
  <PresentationFormat>On-screen Show (4:3)</PresentationFormat>
  <Paragraphs>0</Paragraphs>
  <Slides>216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216</vt:i4>
      </vt:variant>
    </vt:vector>
  </HeadingPairs>
  <TitlesOfParts>
    <vt:vector size="217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Slide 65</vt:lpstr>
      <vt:lpstr>Slide 66</vt:lpstr>
      <vt:lpstr>Slide 67</vt:lpstr>
      <vt:lpstr>Slide 68</vt:lpstr>
      <vt:lpstr>Slide 69</vt:lpstr>
      <vt:lpstr>Slide 70</vt:lpstr>
      <vt:lpstr>Slide 71</vt:lpstr>
      <vt:lpstr>Slide 72</vt:lpstr>
      <vt:lpstr>Slide 73</vt:lpstr>
      <vt:lpstr>Slide 74</vt:lpstr>
      <vt:lpstr>Slide 75</vt:lpstr>
      <vt:lpstr>Slide 76</vt:lpstr>
      <vt:lpstr>Slide 77</vt:lpstr>
      <vt:lpstr>Slide 78</vt:lpstr>
      <vt:lpstr>Slide 79</vt:lpstr>
      <vt:lpstr>Slide 80</vt:lpstr>
      <vt:lpstr>Slide 81</vt:lpstr>
      <vt:lpstr>Slide 82</vt:lpstr>
      <vt:lpstr>Slide 83</vt:lpstr>
      <vt:lpstr>Slide 84</vt:lpstr>
      <vt:lpstr>Slide 85</vt:lpstr>
      <vt:lpstr>Slide 86</vt:lpstr>
      <vt:lpstr>Slide 87</vt:lpstr>
      <vt:lpstr>Slide 88</vt:lpstr>
      <vt:lpstr>Slide 89</vt:lpstr>
      <vt:lpstr>Slide 90</vt:lpstr>
      <vt:lpstr>Slide 91</vt:lpstr>
      <vt:lpstr>Slide 92</vt:lpstr>
      <vt:lpstr>Slide 93</vt:lpstr>
      <vt:lpstr>Slide 94</vt:lpstr>
      <vt:lpstr>Slide 95</vt:lpstr>
      <vt:lpstr>Slide 96</vt:lpstr>
      <vt:lpstr>Slide 97</vt:lpstr>
      <vt:lpstr>Slide 98</vt:lpstr>
      <vt:lpstr>Slide 99</vt:lpstr>
      <vt:lpstr>Slide 100</vt:lpstr>
      <vt:lpstr>Slide 101</vt:lpstr>
      <vt:lpstr>Slide 102</vt:lpstr>
      <vt:lpstr>Slide 103</vt:lpstr>
      <vt:lpstr>Slide 104</vt:lpstr>
      <vt:lpstr>Slide 105</vt:lpstr>
      <vt:lpstr>Slide 106</vt:lpstr>
      <vt:lpstr>Slide 107</vt:lpstr>
      <vt:lpstr>Slide 108</vt:lpstr>
      <vt:lpstr>Slide 109</vt:lpstr>
      <vt:lpstr>Slide 110</vt:lpstr>
      <vt:lpstr>Slide 111</vt:lpstr>
      <vt:lpstr>Slide 112</vt:lpstr>
      <vt:lpstr>Slide 113</vt:lpstr>
      <vt:lpstr>Slide 114</vt:lpstr>
      <vt:lpstr>Slide 115</vt:lpstr>
      <vt:lpstr>Slide 116</vt:lpstr>
      <vt:lpstr>Slide 117</vt:lpstr>
      <vt:lpstr>Slide 118</vt:lpstr>
      <vt:lpstr>Slide 119</vt:lpstr>
      <vt:lpstr>Slide 120</vt:lpstr>
      <vt:lpstr>Slide 121</vt:lpstr>
      <vt:lpstr>Slide 122</vt:lpstr>
      <vt:lpstr>Slide 123</vt:lpstr>
      <vt:lpstr>Slide 124</vt:lpstr>
      <vt:lpstr>Slide 125</vt:lpstr>
      <vt:lpstr>Slide 126</vt:lpstr>
      <vt:lpstr>Slide 127</vt:lpstr>
      <vt:lpstr>Slide 128</vt:lpstr>
      <vt:lpstr>Slide 129</vt:lpstr>
      <vt:lpstr>Slide 130</vt:lpstr>
      <vt:lpstr>Slide 131</vt:lpstr>
      <vt:lpstr>Slide 132</vt:lpstr>
      <vt:lpstr>Slide 133</vt:lpstr>
      <vt:lpstr>Slide 134</vt:lpstr>
      <vt:lpstr>Slide 135</vt:lpstr>
      <vt:lpstr>Slide 136</vt:lpstr>
      <vt:lpstr>Slide 137</vt:lpstr>
      <vt:lpstr>Slide 138</vt:lpstr>
      <vt:lpstr>Slide 139</vt:lpstr>
      <vt:lpstr>Slide 140</vt:lpstr>
      <vt:lpstr>Slide 141</vt:lpstr>
      <vt:lpstr>Slide 142</vt:lpstr>
      <vt:lpstr>Slide 143</vt:lpstr>
      <vt:lpstr>Slide 144</vt:lpstr>
      <vt:lpstr>Slide 145</vt:lpstr>
      <vt:lpstr>Slide 146</vt:lpstr>
      <vt:lpstr>Slide 147</vt:lpstr>
      <vt:lpstr>Slide 148</vt:lpstr>
      <vt:lpstr>Slide 149</vt:lpstr>
      <vt:lpstr>Slide 150</vt:lpstr>
      <vt:lpstr>Slide 151</vt:lpstr>
      <vt:lpstr>Slide 152</vt:lpstr>
      <vt:lpstr>Slide 153</vt:lpstr>
      <vt:lpstr>Slide 154</vt:lpstr>
      <vt:lpstr>Slide 155</vt:lpstr>
      <vt:lpstr>Slide 156</vt:lpstr>
      <vt:lpstr>Slide 157</vt:lpstr>
      <vt:lpstr>Slide 158</vt:lpstr>
      <vt:lpstr>Slide 159</vt:lpstr>
      <vt:lpstr>Slide 160</vt:lpstr>
      <vt:lpstr>Slide 161</vt:lpstr>
      <vt:lpstr>Slide 162</vt:lpstr>
      <vt:lpstr>Slide 163</vt:lpstr>
      <vt:lpstr>Slide 164</vt:lpstr>
      <vt:lpstr>Slide 165</vt:lpstr>
      <vt:lpstr>Slide 166</vt:lpstr>
      <vt:lpstr>Slide 167</vt:lpstr>
      <vt:lpstr>Slide 168</vt:lpstr>
      <vt:lpstr>Slide 169</vt:lpstr>
      <vt:lpstr>Slide 170</vt:lpstr>
      <vt:lpstr>Slide 171</vt:lpstr>
      <vt:lpstr>Slide 172</vt:lpstr>
      <vt:lpstr>Slide 173</vt:lpstr>
      <vt:lpstr>Slide 174</vt:lpstr>
      <vt:lpstr>Slide 175</vt:lpstr>
      <vt:lpstr>Slide 176</vt:lpstr>
      <vt:lpstr>Slide 177</vt:lpstr>
      <vt:lpstr>Slide 178</vt:lpstr>
      <vt:lpstr>Slide 179</vt:lpstr>
      <vt:lpstr>Slide 180</vt:lpstr>
      <vt:lpstr>Slide 181</vt:lpstr>
      <vt:lpstr>Slide 182</vt:lpstr>
      <vt:lpstr>Slide 183</vt:lpstr>
      <vt:lpstr>Slide 184</vt:lpstr>
      <vt:lpstr>Slide 185</vt:lpstr>
      <vt:lpstr>Slide 186</vt:lpstr>
      <vt:lpstr>Slide 187</vt:lpstr>
      <vt:lpstr>Slide 188</vt:lpstr>
      <vt:lpstr>Slide 189</vt:lpstr>
      <vt:lpstr>Slide 190</vt:lpstr>
      <vt:lpstr>Slide 191</vt:lpstr>
      <vt:lpstr>Slide 192</vt:lpstr>
      <vt:lpstr>Slide 193</vt:lpstr>
      <vt:lpstr>Slide 194</vt:lpstr>
      <vt:lpstr>Slide 195</vt:lpstr>
      <vt:lpstr>Slide 196</vt:lpstr>
      <vt:lpstr>Slide 197</vt:lpstr>
      <vt:lpstr>Slide 198</vt:lpstr>
      <vt:lpstr>Slide 199</vt:lpstr>
      <vt:lpstr>Slide 200</vt:lpstr>
      <vt:lpstr>Slide 201</vt:lpstr>
      <vt:lpstr>Slide 202</vt:lpstr>
      <vt:lpstr>Slide 203</vt:lpstr>
      <vt:lpstr>Slide 204</vt:lpstr>
      <vt:lpstr>Slide 205</vt:lpstr>
      <vt:lpstr>Slide 206</vt:lpstr>
      <vt:lpstr>Slide 207</vt:lpstr>
      <vt:lpstr>Slide 208</vt:lpstr>
      <vt:lpstr>Slide 209</vt:lpstr>
      <vt:lpstr>Slide 210</vt:lpstr>
      <vt:lpstr>Slide 211</vt:lpstr>
      <vt:lpstr>Slide 212</vt:lpstr>
      <vt:lpstr>Slide 213</vt:lpstr>
      <vt:lpstr>Slide 214</vt:lpstr>
      <vt:lpstr>Slide 215</vt:lpstr>
      <vt:lpstr>Slide 216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Anthony Anadio</dc:creator>
  <cp:lastModifiedBy>Anthony Anadio</cp:lastModifiedBy>
  <cp:revision>1</cp:revision>
  <dcterms:created xsi:type="dcterms:W3CDTF">2009-08-16T13:43:14Z</dcterms:created>
  <dcterms:modified xsi:type="dcterms:W3CDTF">2009-08-16T13:44:38Z</dcterms:modified>
</cp:coreProperties>
</file>